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>
      <p:cViewPr>
        <p:scale>
          <a:sx n="75" d="100"/>
          <a:sy n="75" d="100"/>
        </p:scale>
        <p:origin x="-132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58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78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9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75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89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28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2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62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54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8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F2CB-90D7-449F-B436-A9E6D6718690}" type="datetimeFigureOut">
              <a:rPr lang="pt-BR" smtClean="0"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2AA1-7E8C-4F02-AFD9-6274CFC50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59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6296744" cy="1129680"/>
          </a:xfrm>
        </p:spPr>
        <p:txBody>
          <a:bodyPr>
            <a:noAutofit/>
          </a:bodyPr>
          <a:lstStyle/>
          <a:p>
            <a:pPr algn="l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Projeto:</a:t>
            </a:r>
          </a:p>
          <a:p>
            <a:pPr algn="l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Trabalho:</a:t>
            </a:r>
          </a:p>
          <a:p>
            <a:pPr algn="l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Orientando:</a:t>
            </a:r>
          </a:p>
          <a:p>
            <a:pPr algn="l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pPr algn="l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Vínculo: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1" r="-1"/>
          <a:stretch/>
        </p:blipFill>
        <p:spPr>
          <a:xfrm>
            <a:off x="-21596" y="0"/>
            <a:ext cx="9165595" cy="141277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C78E41E7-7D7C-4C4A-9220-FA5CCF2F1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6" y="1173372"/>
            <a:ext cx="8513039" cy="3528392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F3AB5169-D3E1-42D8-8CDD-1662A5DE5F54}"/>
              </a:ext>
            </a:extLst>
          </p:cNvPr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6ED40D76-1E09-43D6-A711-0CCBD7C37D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0A7E4F5A-7812-4F32-96F7-15C55C2352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xmlns="" id="{95FA1B8B-2A9F-4346-B1AB-1F0707897D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03C9F57D-D51B-4CBE-A2A7-5FB72ADFAC8C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E4292E6A-3BB8-4B6A-8E90-E284C657CE73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18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64756" y="1186766"/>
            <a:ext cx="8061185" cy="411444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D7D9EF2-7D9F-4BB8-9C46-EDCBEE78BF67}"/>
              </a:ext>
            </a:extLst>
          </p:cNvPr>
          <p:cNvSpPr/>
          <p:nvPr/>
        </p:nvSpPr>
        <p:spPr>
          <a:xfrm>
            <a:off x="-3" y="0"/>
            <a:ext cx="9144003" cy="618965"/>
          </a:xfrm>
          <a:prstGeom prst="rect">
            <a:avLst/>
          </a:prstGeom>
          <a:solidFill>
            <a:srgbClr val="007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Google Shape;163;p17">
            <a:extLst>
              <a:ext uri="{FF2B5EF4-FFF2-40B4-BE49-F238E27FC236}">
                <a16:creationId xmlns:a16="http://schemas.microsoft.com/office/drawing/2014/main" xmlns="" id="{4D6E2440-6F8E-4B7C-A82E-BD96F607882A}"/>
              </a:ext>
            </a:extLst>
          </p:cNvPr>
          <p:cNvSpPr/>
          <p:nvPr/>
        </p:nvSpPr>
        <p:spPr>
          <a:xfrm>
            <a:off x="139164" y="6839"/>
            <a:ext cx="848677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D0A8B857-81B2-4575-B24B-5FAFBDBB1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18" y="-9815"/>
            <a:ext cx="2502682" cy="618082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447ADC76-870F-4D74-A8CD-AB13727BDC28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CA63572-35F2-4819-B0FE-4FDEF14C9A27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7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64756" y="1186766"/>
            <a:ext cx="8061185" cy="411444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D7D9EF2-7D9F-4BB8-9C46-EDCBEE78BF67}"/>
              </a:ext>
            </a:extLst>
          </p:cNvPr>
          <p:cNvSpPr/>
          <p:nvPr/>
        </p:nvSpPr>
        <p:spPr>
          <a:xfrm>
            <a:off x="-3" y="0"/>
            <a:ext cx="9144003" cy="618965"/>
          </a:xfrm>
          <a:prstGeom prst="rect">
            <a:avLst/>
          </a:prstGeom>
          <a:solidFill>
            <a:srgbClr val="007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Google Shape;163;p17">
            <a:extLst>
              <a:ext uri="{FF2B5EF4-FFF2-40B4-BE49-F238E27FC236}">
                <a16:creationId xmlns:a16="http://schemas.microsoft.com/office/drawing/2014/main" xmlns="" id="{4D6E2440-6F8E-4B7C-A82E-BD96F607882A}"/>
              </a:ext>
            </a:extLst>
          </p:cNvPr>
          <p:cNvSpPr/>
          <p:nvPr/>
        </p:nvSpPr>
        <p:spPr>
          <a:xfrm>
            <a:off x="139164" y="6839"/>
            <a:ext cx="848677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lang="pt-BR" sz="32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D0A8B857-81B2-4575-B24B-5FAFBDBB1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18" y="-9815"/>
            <a:ext cx="2502682" cy="618082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447ADC76-870F-4D74-A8CD-AB13727BDC28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CA63572-35F2-4819-B0FE-4FDEF14C9A27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49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64756" y="1186766"/>
            <a:ext cx="8061185" cy="411444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D7D9EF2-7D9F-4BB8-9C46-EDCBEE78BF67}"/>
              </a:ext>
            </a:extLst>
          </p:cNvPr>
          <p:cNvSpPr/>
          <p:nvPr/>
        </p:nvSpPr>
        <p:spPr>
          <a:xfrm>
            <a:off x="-3" y="0"/>
            <a:ext cx="9144003" cy="618965"/>
          </a:xfrm>
          <a:prstGeom prst="rect">
            <a:avLst/>
          </a:prstGeom>
          <a:solidFill>
            <a:srgbClr val="007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D0A8B857-81B2-4575-B24B-5FAFBDBB1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18" y="-9815"/>
            <a:ext cx="2502682" cy="618082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447ADC76-870F-4D74-A8CD-AB13727BDC28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CA63572-35F2-4819-B0FE-4FDEF14C9A27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Google Shape;163;p17">
            <a:extLst>
              <a:ext uri="{FF2B5EF4-FFF2-40B4-BE49-F238E27FC236}">
                <a16:creationId xmlns:a16="http://schemas.microsoft.com/office/drawing/2014/main" xmlns="" id="{12794E4A-76AF-4573-84AF-25DAF7DBE1D0}"/>
              </a:ext>
            </a:extLst>
          </p:cNvPr>
          <p:cNvSpPr/>
          <p:nvPr/>
        </p:nvSpPr>
        <p:spPr>
          <a:xfrm>
            <a:off x="139164" y="6839"/>
            <a:ext cx="56569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FUNDAMENTOS TEÓRICOS</a:t>
            </a:r>
          </a:p>
        </p:txBody>
      </p:sp>
    </p:spTree>
    <p:extLst>
      <p:ext uri="{BB962C8B-B14F-4D97-AF65-F5344CB8AC3E}">
        <p14:creationId xmlns:p14="http://schemas.microsoft.com/office/powerpoint/2010/main" val="133801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64756" y="1186766"/>
            <a:ext cx="8061185" cy="411444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D7D9EF2-7D9F-4BB8-9C46-EDCBEE78BF67}"/>
              </a:ext>
            </a:extLst>
          </p:cNvPr>
          <p:cNvSpPr/>
          <p:nvPr/>
        </p:nvSpPr>
        <p:spPr>
          <a:xfrm>
            <a:off x="-3" y="0"/>
            <a:ext cx="9144003" cy="618965"/>
          </a:xfrm>
          <a:prstGeom prst="rect">
            <a:avLst/>
          </a:prstGeom>
          <a:solidFill>
            <a:srgbClr val="007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D0A8B857-81B2-4575-B24B-5FAFBDBB1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18" y="-9815"/>
            <a:ext cx="2502682" cy="618082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447ADC76-870F-4D74-A8CD-AB13727BDC28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CA63572-35F2-4819-B0FE-4FDEF14C9A27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Google Shape;163;p17">
            <a:extLst>
              <a:ext uri="{FF2B5EF4-FFF2-40B4-BE49-F238E27FC236}">
                <a16:creationId xmlns:a16="http://schemas.microsoft.com/office/drawing/2014/main" xmlns="" id="{12794E4A-76AF-4573-84AF-25DAF7DBE1D0}"/>
              </a:ext>
            </a:extLst>
          </p:cNvPr>
          <p:cNvSpPr/>
          <p:nvPr/>
        </p:nvSpPr>
        <p:spPr>
          <a:xfrm>
            <a:off x="139164" y="6839"/>
            <a:ext cx="56569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MATERIÁIS E METODOS</a:t>
            </a:r>
          </a:p>
        </p:txBody>
      </p:sp>
    </p:spTree>
    <p:extLst>
      <p:ext uri="{BB962C8B-B14F-4D97-AF65-F5344CB8AC3E}">
        <p14:creationId xmlns:p14="http://schemas.microsoft.com/office/powerpoint/2010/main" val="135063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64756" y="1186766"/>
            <a:ext cx="8061185" cy="411444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5" y="6359033"/>
            <a:ext cx="3146613" cy="2332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6235575"/>
            <a:ext cx="2673767" cy="4380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18" y="6200659"/>
            <a:ext cx="1199527" cy="512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D7D9EF2-7D9F-4BB8-9C46-EDCBEE78BF67}"/>
              </a:ext>
            </a:extLst>
          </p:cNvPr>
          <p:cNvSpPr/>
          <p:nvPr/>
        </p:nvSpPr>
        <p:spPr>
          <a:xfrm>
            <a:off x="-3" y="0"/>
            <a:ext cx="9144003" cy="618965"/>
          </a:xfrm>
          <a:prstGeom prst="rect">
            <a:avLst/>
          </a:prstGeom>
          <a:solidFill>
            <a:srgbClr val="007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D0A8B857-81B2-4575-B24B-5FAFBDBB1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18" y="-9815"/>
            <a:ext cx="2502682" cy="618082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447ADC76-870F-4D74-A8CD-AB13727BDC28}"/>
              </a:ext>
            </a:extLst>
          </p:cNvPr>
          <p:cNvSpPr/>
          <p:nvPr/>
        </p:nvSpPr>
        <p:spPr>
          <a:xfrm>
            <a:off x="-3" y="5760522"/>
            <a:ext cx="9144003" cy="995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CA63572-35F2-4819-B0FE-4FDEF14C9A27}"/>
              </a:ext>
            </a:extLst>
          </p:cNvPr>
          <p:cNvSpPr/>
          <p:nvPr/>
        </p:nvSpPr>
        <p:spPr>
          <a:xfrm>
            <a:off x="0" y="5860066"/>
            <a:ext cx="9144000" cy="2332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Google Shape;163;p17">
            <a:extLst>
              <a:ext uri="{FF2B5EF4-FFF2-40B4-BE49-F238E27FC236}">
                <a16:creationId xmlns:a16="http://schemas.microsoft.com/office/drawing/2014/main" xmlns="" id="{A8158DF9-7B93-4756-B0E7-EF3FCBD9A09F}"/>
              </a:ext>
            </a:extLst>
          </p:cNvPr>
          <p:cNvSpPr/>
          <p:nvPr/>
        </p:nvSpPr>
        <p:spPr>
          <a:xfrm>
            <a:off x="139164" y="6839"/>
            <a:ext cx="848677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RESULTADO E DISCUSSÃO</a:t>
            </a:r>
          </a:p>
        </p:txBody>
      </p:sp>
    </p:spTree>
    <p:extLst>
      <p:ext uri="{BB962C8B-B14F-4D97-AF65-F5344CB8AC3E}">
        <p14:creationId xmlns:p14="http://schemas.microsoft.com/office/powerpoint/2010/main" val="298779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22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</dc:creator>
  <cp:lastModifiedBy>Usuário do Windows</cp:lastModifiedBy>
  <cp:revision>12</cp:revision>
  <dcterms:created xsi:type="dcterms:W3CDTF">2019-09-20T13:21:29Z</dcterms:created>
  <dcterms:modified xsi:type="dcterms:W3CDTF">2020-11-07T13:45:36Z</dcterms:modified>
</cp:coreProperties>
</file>